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6"/>
    <p:sldId id="257" r:id="rId27"/>
    <p:sldId id="258" r:id="rId28"/>
    <p:sldId id="259" r:id="rId29"/>
    <p:sldId id="260" r:id="rId30"/>
    <p:sldId id="261" r:id="rId3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Bukhari Script" charset="1" panose="00000500000000000000"/>
      <p:regular r:id="rId10"/>
    </p:embeddedFont>
    <p:embeddedFont>
      <p:font typeface="Bright" charset="1" panose="00000500000000000000"/>
      <p:regular r:id="rId11"/>
    </p:embeddedFont>
    <p:embeddedFont>
      <p:font typeface="Arial" charset="1" panose="020B0502020202020204"/>
      <p:regular r:id="rId12"/>
    </p:embeddedFont>
    <p:embeddedFont>
      <p:font typeface="Arial Bold" charset="1" panose="020B0802020202020204"/>
      <p:regular r:id="rId13"/>
    </p:embeddedFont>
    <p:embeddedFont>
      <p:font typeface="Arial Italics" charset="1" panose="020B0502020202090204"/>
      <p:regular r:id="rId14"/>
    </p:embeddedFont>
    <p:embeddedFont>
      <p:font typeface="Arial Bold Italics" charset="1" panose="020B0802020202090204"/>
      <p:regular r:id="rId15"/>
    </p:embeddedFont>
    <p:embeddedFont>
      <p:font typeface="Roboto Mono" charset="1" panose="00000000000000000000"/>
      <p:regular r:id="rId16"/>
    </p:embeddedFont>
    <p:embeddedFont>
      <p:font typeface="Roboto Mono Bold" charset="1" panose="00000000000000000000"/>
      <p:regular r:id="rId17"/>
    </p:embeddedFont>
    <p:embeddedFont>
      <p:font typeface="Roboto Mono Italics" charset="1" panose="00000000000000000000"/>
      <p:regular r:id="rId18"/>
    </p:embeddedFont>
    <p:embeddedFont>
      <p:font typeface="Roboto Mono Bold Italics" charset="1" panose="00000000000000000000"/>
      <p:regular r:id="rId19"/>
    </p:embeddedFont>
    <p:embeddedFont>
      <p:font typeface="Roboto Mono Thin" charset="1" panose="00000000000000000000"/>
      <p:regular r:id="rId20"/>
    </p:embeddedFont>
    <p:embeddedFont>
      <p:font typeface="Roboto Mono Thin Italics" charset="1" panose="00000000000000000000"/>
      <p:regular r:id="rId21"/>
    </p:embeddedFont>
    <p:embeddedFont>
      <p:font typeface="Roboto Mono Light" charset="1" panose="00000000000000000000"/>
      <p:regular r:id="rId22"/>
    </p:embeddedFont>
    <p:embeddedFont>
      <p:font typeface="Roboto Mono Light Italics" charset="1" panose="00000000000000000000"/>
      <p:regular r:id="rId23"/>
    </p:embeddedFont>
    <p:embeddedFont>
      <p:font typeface="Roboto Mono Medium" charset="1" panose="00000000000000000000"/>
      <p:regular r:id="rId24"/>
    </p:embeddedFont>
    <p:embeddedFont>
      <p:font typeface="Roboto Mono Medium Italics" charset="1" panose="000000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slides/slide1.xml" Type="http://schemas.openxmlformats.org/officeDocument/2006/relationships/slide"/><Relationship Id="rId27" Target="slides/slide2.xml" Type="http://schemas.openxmlformats.org/officeDocument/2006/relationships/slide"/><Relationship Id="rId28" Target="slides/slide3.xml" Type="http://schemas.openxmlformats.org/officeDocument/2006/relationships/slide"/><Relationship Id="rId29" Target="slides/slide4.xml" Type="http://schemas.openxmlformats.org/officeDocument/2006/relationships/slide"/><Relationship Id="rId3" Target="viewProps.xml" Type="http://schemas.openxmlformats.org/officeDocument/2006/relationships/viewProps"/><Relationship Id="rId30" Target="slides/slide5.xml" Type="http://schemas.openxmlformats.org/officeDocument/2006/relationships/slide"/><Relationship Id="rId31" Target="slides/slide6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2.sv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64160" y="1182238"/>
            <a:ext cx="324049" cy="402318"/>
          </a:xfrm>
          <a:custGeom>
            <a:avLst/>
            <a:gdLst/>
            <a:ahLst/>
            <a:cxnLst/>
            <a:rect r="r" b="b" t="t" l="l"/>
            <a:pathLst>
              <a:path h="402318" w="324049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564160" y="6931968"/>
            <a:ext cx="9526284" cy="0"/>
          </a:xfrm>
          <a:prstGeom prst="line">
            <a:avLst/>
          </a:prstGeom>
          <a:ln cap="rnd" w="76200">
            <a:solidFill>
              <a:srgbClr val="F5F5F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-1011942" y="0"/>
            <a:ext cx="20965026" cy="10195560"/>
          </a:xfrm>
          <a:custGeom>
            <a:avLst/>
            <a:gdLst/>
            <a:ahLst/>
            <a:cxnLst/>
            <a:rect r="r" b="b" t="t" l="l"/>
            <a:pathLst>
              <a:path h="10195560" w="20965026">
                <a:moveTo>
                  <a:pt x="0" y="0"/>
                </a:moveTo>
                <a:lnTo>
                  <a:pt x="20965027" y="0"/>
                </a:lnTo>
                <a:lnTo>
                  <a:pt x="20965027" y="10195560"/>
                </a:lnTo>
                <a:lnTo>
                  <a:pt x="0" y="101955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8371" r="0" b="-18371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598282" y="3564175"/>
            <a:ext cx="15091435" cy="4829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407"/>
              </a:lnSpc>
            </a:pPr>
            <a:r>
              <a:rPr lang="en-US" sz="13862">
                <a:solidFill>
                  <a:srgbClr val="FFFFFF"/>
                </a:solidFill>
                <a:latin typeface="Roboto Mono Bold"/>
              </a:rPr>
              <a:t>THE EARTH IS BURNING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5C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89832"/>
            <a:ext cx="14995752" cy="9997168"/>
          </a:xfrm>
          <a:custGeom>
            <a:avLst/>
            <a:gdLst/>
            <a:ahLst/>
            <a:cxnLst/>
            <a:rect r="r" b="b" t="t" l="l"/>
            <a:pathLst>
              <a:path h="9997168" w="14995752">
                <a:moveTo>
                  <a:pt x="0" y="0"/>
                </a:moveTo>
                <a:lnTo>
                  <a:pt x="14995752" y="0"/>
                </a:lnTo>
                <a:lnTo>
                  <a:pt x="14995752" y="9997168"/>
                </a:lnTo>
                <a:lnTo>
                  <a:pt x="0" y="99971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-592460">
            <a:off x="7391717" y="213966"/>
            <a:ext cx="10225948" cy="8664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55"/>
              </a:lnSpc>
            </a:pPr>
            <a:r>
              <a:rPr lang="en-US" sz="22455">
                <a:solidFill>
                  <a:srgbClr val="F6F3E4"/>
                </a:solidFill>
                <a:latin typeface="Bukhari Script Bold"/>
              </a:rPr>
              <a:t>how dare</a:t>
            </a:r>
          </a:p>
          <a:p>
            <a:pPr algn="ctr">
              <a:lnSpc>
                <a:spcPts val="22455"/>
              </a:lnSpc>
              <a:spcBef>
                <a:spcPct val="0"/>
              </a:spcBef>
            </a:pPr>
            <a:r>
              <a:rPr lang="en-US" sz="22455">
                <a:solidFill>
                  <a:srgbClr val="F6F3E4"/>
                </a:solidFill>
                <a:latin typeface="Bukhari Script Bold"/>
              </a:rPr>
              <a:t>you ?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E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9144000" cy="5143500"/>
          </a:xfrm>
          <a:custGeom>
            <a:avLst/>
            <a:gdLst/>
            <a:ahLst/>
            <a:cxnLst/>
            <a:rect r="r" b="b" t="t" l="l"/>
            <a:pathLst>
              <a:path h="5143500" w="9144000">
                <a:moveTo>
                  <a:pt x="0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26" t="0" r="-168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0" y="5112843"/>
            <a:ext cx="9315970" cy="5174157"/>
          </a:xfrm>
          <a:custGeom>
            <a:avLst/>
            <a:gdLst/>
            <a:ahLst/>
            <a:cxnLst/>
            <a:rect r="r" b="b" t="t" l="l"/>
            <a:pathLst>
              <a:path h="5174157" w="9315970">
                <a:moveTo>
                  <a:pt x="0" y="0"/>
                </a:moveTo>
                <a:lnTo>
                  <a:pt x="9315970" y="0"/>
                </a:lnTo>
                <a:lnTo>
                  <a:pt x="9315970" y="5174157"/>
                </a:lnTo>
                <a:lnTo>
                  <a:pt x="0" y="51741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258208" y="5198638"/>
            <a:ext cx="8915583" cy="5002566"/>
          </a:xfrm>
          <a:custGeom>
            <a:avLst/>
            <a:gdLst/>
            <a:ahLst/>
            <a:cxnLst/>
            <a:rect r="r" b="b" t="t" l="l"/>
            <a:pathLst>
              <a:path h="5002566" w="8915583">
                <a:moveTo>
                  <a:pt x="0" y="0"/>
                </a:moveTo>
                <a:lnTo>
                  <a:pt x="8915584" y="0"/>
                </a:lnTo>
                <a:lnTo>
                  <a:pt x="8915584" y="5002567"/>
                </a:lnTo>
                <a:lnTo>
                  <a:pt x="0" y="50025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84" t="0" r="-1884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997938" y="141768"/>
            <a:ext cx="9290062" cy="5166417"/>
          </a:xfrm>
          <a:custGeom>
            <a:avLst/>
            <a:gdLst/>
            <a:ahLst/>
            <a:cxnLst/>
            <a:rect r="r" b="b" t="t" l="l"/>
            <a:pathLst>
              <a:path h="5166417" w="9290062">
                <a:moveTo>
                  <a:pt x="0" y="0"/>
                </a:moveTo>
                <a:lnTo>
                  <a:pt x="9290062" y="0"/>
                </a:lnTo>
                <a:lnTo>
                  <a:pt x="9290062" y="5166417"/>
                </a:lnTo>
                <a:lnTo>
                  <a:pt x="0" y="51664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469" t="-776" r="0" b="-776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267962" y="1157123"/>
            <a:ext cx="3918334" cy="487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56"/>
              </a:lnSpc>
              <a:spcBef>
                <a:spcPct val="0"/>
              </a:spcBef>
            </a:pPr>
            <a:r>
              <a:rPr lang="en-US" sz="2540">
                <a:solidFill>
                  <a:srgbClr val="FFFFFF"/>
                </a:solidFill>
                <a:latin typeface="Arial Bold"/>
              </a:rPr>
              <a:t>Each query 2.2g of CO2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5C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56209" y="0"/>
            <a:ext cx="11145136" cy="8711831"/>
          </a:xfrm>
          <a:custGeom>
            <a:avLst/>
            <a:gdLst/>
            <a:ahLst/>
            <a:cxnLst/>
            <a:rect r="r" b="b" t="t" l="l"/>
            <a:pathLst>
              <a:path h="8711831" w="11145136">
                <a:moveTo>
                  <a:pt x="0" y="0"/>
                </a:moveTo>
                <a:lnTo>
                  <a:pt x="11145136" y="0"/>
                </a:lnTo>
                <a:lnTo>
                  <a:pt x="11145136" y="8711831"/>
                </a:lnTo>
                <a:lnTo>
                  <a:pt x="0" y="87118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3965" r="0" b="-13965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794200" y="8389303"/>
            <a:ext cx="420692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Roboto Mono Bold"/>
              </a:rPr>
              <a:t>ReaLLM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1B6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62460" y="2170904"/>
            <a:ext cx="7634558" cy="6897692"/>
          </a:xfrm>
          <a:custGeom>
            <a:avLst/>
            <a:gdLst/>
            <a:ahLst/>
            <a:cxnLst/>
            <a:rect r="r" b="b" t="t" l="l"/>
            <a:pathLst>
              <a:path h="6897692" w="7634558">
                <a:moveTo>
                  <a:pt x="0" y="0"/>
                </a:moveTo>
                <a:lnTo>
                  <a:pt x="7634558" y="0"/>
                </a:lnTo>
                <a:lnTo>
                  <a:pt x="7634558" y="6897692"/>
                </a:lnTo>
                <a:lnTo>
                  <a:pt x="0" y="68976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2" t="0" r="-51669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294622" y="2170904"/>
            <a:ext cx="8223108" cy="6897692"/>
          </a:xfrm>
          <a:custGeom>
            <a:avLst/>
            <a:gdLst/>
            <a:ahLst/>
            <a:cxnLst/>
            <a:rect r="r" b="b" t="t" l="l"/>
            <a:pathLst>
              <a:path h="6897692" w="8223108">
                <a:moveTo>
                  <a:pt x="0" y="0"/>
                </a:moveTo>
                <a:lnTo>
                  <a:pt x="8223108" y="0"/>
                </a:lnTo>
                <a:lnTo>
                  <a:pt x="8223108" y="6897692"/>
                </a:lnTo>
                <a:lnTo>
                  <a:pt x="0" y="68976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44590" b="-36857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827714" y="68889"/>
            <a:ext cx="4632572" cy="1729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4183"/>
              </a:lnSpc>
            </a:pPr>
            <a:r>
              <a:rPr lang="en-US" sz="10130">
                <a:solidFill>
                  <a:srgbClr val="FFFFFF"/>
                </a:solidFill>
                <a:latin typeface="Roboto Mono Bold"/>
              </a:rPr>
              <a:t>TOKENS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1E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218" t="-28469" r="0" b="-14597"/>
            </a:stretch>
          </a:blipFill>
        </p:spPr>
      </p:sp>
      <p:sp>
        <p:nvSpPr>
          <p:cNvPr name="TextBox 3" id="3"/>
          <p:cNvSpPr txBox="true"/>
          <p:nvPr/>
        </p:nvSpPr>
        <p:spPr>
          <a:xfrm rot="954903">
            <a:off x="8241416" y="785144"/>
            <a:ext cx="3860453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Bright"/>
              </a:rPr>
              <a:t>I love you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DAF9xqi367Q</dc:identifier>
  <dcterms:modified xsi:type="dcterms:W3CDTF">2011-08-01T06:04:30Z</dcterms:modified>
  <cp:revision>1</cp:revision>
  <dc:title>Blue and Pink Professional Business Strategy Presentation</dc:title>
</cp:coreProperties>
</file>

<file path=docProps/thumbnail.jpeg>
</file>